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9" r:id="rId2"/>
  </p:sldMasterIdLst>
  <p:notesMasterIdLst>
    <p:notesMasterId r:id="rId8"/>
  </p:notesMasterIdLst>
  <p:handoutMasterIdLst>
    <p:handoutMasterId r:id="rId9"/>
  </p:handoutMasterIdLst>
  <p:sldIdLst>
    <p:sldId id="258" r:id="rId3"/>
    <p:sldId id="335" r:id="rId4"/>
    <p:sldId id="336" r:id="rId5"/>
    <p:sldId id="337" r:id="rId6"/>
    <p:sldId id="256" r:id="rId7"/>
  </p:sldIdLst>
  <p:sldSz cx="9144000" cy="5143500" type="screen16x9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4EE7F61-E047-9944-A7C8-11CBCB98C307}">
          <p14:sldIdLst>
            <p14:sldId id="258"/>
            <p14:sldId id="335"/>
            <p14:sldId id="336"/>
            <p14:sldId id="337"/>
            <p14:sldId id="256"/>
          </p14:sldIdLst>
        </p14:section>
        <p14:section name="Untitled Section" id="{1E9DB855-6DE6-534A-B971-D270129F309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080" autoAdjust="0"/>
  </p:normalViewPr>
  <p:slideViewPr>
    <p:cSldViewPr>
      <p:cViewPr varScale="1">
        <p:scale>
          <a:sx n="96" d="100"/>
          <a:sy n="96" d="100"/>
        </p:scale>
        <p:origin x="106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9B6C7B2-45EF-4F67-AB8E-985A5E60AB11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275F067-EC5C-4358-8E65-96277E72C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8327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302F37A-43AA-4770-BDBD-B117754745DB}" type="datetimeFigureOut">
              <a:rPr lang="en-US" smtClean="0"/>
              <a:t>10/20/2021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04850"/>
            <a:ext cx="62547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34112AF-BEF8-497E-88B7-84326C335B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957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AE63FB-82D8-46FD-AC6C-59F2622AA71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30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2120"/>
            <a:ext cx="7772400" cy="859631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860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000" y="550413"/>
            <a:ext cx="2057400" cy="103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09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685800" y="1712120"/>
            <a:ext cx="7772400" cy="859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kern="1200">
                <a:solidFill>
                  <a:schemeClr val="tx2"/>
                </a:solidFill>
                <a:latin typeface="Cambria"/>
                <a:ea typeface="+mj-ea"/>
                <a:cs typeface="Cambr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26860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742950"/>
            <a:ext cx="1934510" cy="96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5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70111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10/20/2021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451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3716"/>
            <a:ext cx="28956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3716"/>
            <a:ext cx="4114800" cy="246888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002" y="724611"/>
            <a:ext cx="2774385" cy="138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71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3716"/>
            <a:ext cx="28956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3716"/>
            <a:ext cx="4114800" cy="246888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330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20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10/20/2021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7564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37756-C552-442F-8966-9CCD289ED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5AC621-CA99-4A0B-AAB4-FCD651115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C2EEF-A99D-4CED-A609-673707A3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98B2E-ABDF-44DF-A6D9-E9305B6FE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3812B-77B3-40C7-BE99-C61B589CB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6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C08D0-0245-4E5E-B3D4-DF279725B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2C4E4-718B-490C-8F8B-6353A7B64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38CA6-5AA7-4049-A5BE-4E0507050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A1BE5-A98C-4FC0-9568-12ECE0AA1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C4391-BC95-41AF-896E-7497A63B1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06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57B39-97F1-482F-9D40-F98288113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AB62DE-889D-4F9A-839F-464A9CC17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6D603-9F32-43A6-8FB8-309EC30F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371FE-F522-4973-817B-311F0AE29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87729-EC3F-4D3E-899F-64FDF81E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778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842CB-B172-45CE-AAFB-44F8223F5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899B0-E903-47DF-98C8-A48F82A33C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B3E96-2543-4098-BD7C-DA6A17B85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F321A8-A468-4E3B-AC9D-058666182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8C4BC-7168-4FA7-87FB-EBAA0608B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0F811-6760-4551-B574-1E2D5F83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66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1C3CC-6A04-4ED6-AA06-713937A38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A64C3-69EB-4D21-B6D0-01C445E1D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DACA7-3B1B-479D-AB26-E1C99A456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C029D9-D597-47C3-9C34-9FAA42D65B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742370-F594-45B6-AECE-F461E84123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6454DE-1046-4FEB-9E58-F6103A197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7961EA-9594-46C8-88F1-5F809271C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43034E-6EF8-4347-8DD7-0700BBB03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62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72F75-7E4A-49D4-83DF-3776AE26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8484D-FC5A-4C9C-AF2C-7A7DBFDD6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50A45B-FDF6-47B3-9431-5CC1AFEA3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C65AB8-6CCC-445C-9320-E82740AB7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288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A1300A-2BD7-4C06-90C4-43809847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BF04E8-36CD-4513-83E6-6AF8AA527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5959D-9E9F-429B-BD92-6BD9FDFB5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64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75CCD-4F59-4B4E-B3FE-535D8CBA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08B18-5ADB-4551-98AA-DB17FA482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AC564-67D3-4FF2-BD0B-10F1605AF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04A03-DD6B-487C-ADDD-45D1DC6B5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F2B517-47A6-45B3-98B7-DFE22730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EB031A-4AC6-4B77-9A43-014FFA9CE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41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AD066-84D4-4D88-9F6F-6DD5845A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C34BC-DCBB-4EA6-B90C-96677618B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BAB6F-7D6B-497C-BEB1-749CD8C33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60E481-E1F1-4EBC-B33D-3EFE0DE32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BC81C8-F107-447E-9DE2-4D1C171B5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AA9368-BBAA-4994-816E-B74B16299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34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4D8A2-D5AD-4CA8-9EF4-2FCCB45E6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81234D-4744-467C-B115-9F7124951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36AC4-3FB3-4528-A877-BF75C5F51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3889-CDBA-4383-9B4B-1B804A74D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E02D1-9198-460D-9647-E05B55A86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16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B5E3D7-1B9D-410C-9206-312BE27811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BB6D94-6098-4466-BDC6-EE3E0C077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287F6-EA80-436B-91A1-89360C384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8D512-4B55-4084-B93A-5323F6A8C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C30DA-34CB-4922-AD82-447D94071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71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sz="4000" b="0" i="0" u="none" strike="noStrike" kern="1200" cap="none" spc="-10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j-ea"/>
                <a:cs typeface="+mj-cs"/>
              </a:rPr>
              <a:t>Click to edit Master title style</a:t>
            </a:r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73152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90000"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005840" marR="0" lvl="3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188720" marR="0" lvl="4" indent="-13716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49" name="Rectangle 48"/>
          <p:cNvSpPr/>
          <p:nvPr userDrawn="1"/>
        </p:nvSpPr>
        <p:spPr>
          <a:xfrm>
            <a:off x="0" y="0"/>
            <a:ext cx="9220200" cy="285750"/>
          </a:xfrm>
          <a:prstGeom prst="rect">
            <a:avLst/>
          </a:prstGeom>
          <a:solidFill>
            <a:srgbClr val="4F81BD"/>
          </a:soli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228600" y="4718134"/>
            <a:ext cx="7167017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bg1"/>
                </a:solidFill>
              </a:rPr>
              <a:t>2021 Annual Conference</a:t>
            </a:r>
            <a:r>
              <a:rPr lang="en-US" sz="1400" i="1" baseline="0" dirty="0">
                <a:solidFill>
                  <a:schemeClr val="bg1"/>
                </a:solidFill>
              </a:rPr>
              <a:t> – Realizing the Power of Connections</a:t>
            </a:r>
            <a:endParaRPr lang="en-US" sz="1400" i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543800" y="4552950"/>
            <a:ext cx="994817" cy="4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94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7" r:id="rId2"/>
    <p:sldLayoutId id="2147483674" r:id="rId3"/>
    <p:sldLayoutId id="2147483685" r:id="rId4"/>
    <p:sldLayoutId id="2147483675" r:id="rId5"/>
    <p:sldLayoutId id="2147483676" r:id="rId6"/>
    <p:sldLayoutId id="2147483679" r:id="rId7"/>
    <p:sldLayoutId id="2147483688" r:id="rId8"/>
  </p:sldLayoutIdLst>
  <p:hf hdr="0" ftr="0" dt="0"/>
  <p:txStyles>
    <p:titleStyle>
      <a:lvl1pPr marL="0" marR="0" indent="0" algn="l" defTabSz="4572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000" kern="1200">
          <a:solidFill>
            <a:schemeClr val="tx2"/>
          </a:solidFill>
          <a:latin typeface="Cambria"/>
          <a:ea typeface="+mj-ea"/>
          <a:cs typeface="Cambria"/>
        </a:defRPr>
      </a:lvl1pPr>
    </p:titleStyle>
    <p:bodyStyle>
      <a:lvl1pPr marL="18288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85000"/>
        <a:buFont typeface="Arial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85000"/>
        <a:buFont typeface="Arial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90000"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Tx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marR="0" indent="-13716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100000"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B1A67E-F912-4F8E-963B-114B9D8F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082CA-E7DC-4FD0-948E-0FFED226E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336CD-5771-4FEA-9C4D-530048461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A5BA3-C7CB-4EA7-AAA1-BB2A47A4E396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FF2A7-1AF4-4A1C-9E9C-594F04168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1197C-4EF1-4F6F-9B1C-9826F5433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</p:spTree>
    <p:extLst>
      <p:ext uri="{BB962C8B-B14F-4D97-AF65-F5344CB8AC3E}">
        <p14:creationId xmlns:p14="http://schemas.microsoft.com/office/powerpoint/2010/main" val="3302722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2662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279C8-A93D-4478-9202-94FF242A8F4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02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128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76659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CAC26-671F-41BF-B7C2-3B5441CB4D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7D7BF7-F981-4A0A-AEE4-138536EAEC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8345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5581</TotalTime>
  <Words>8</Words>
  <Application>Microsoft Office PowerPoint</Application>
  <PresentationFormat>On-screen Show (16:9)</PresentationFormat>
  <Paragraphs>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Custom Design</vt:lpstr>
      <vt:lpstr>Office Theme</vt:lpstr>
      <vt:lpstr>Title</vt:lpstr>
      <vt:lpstr>Text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Pollard</dc:creator>
  <cp:lastModifiedBy>Susan Ruland</cp:lastModifiedBy>
  <cp:revision>133</cp:revision>
  <cp:lastPrinted>2013-03-18T17:39:17Z</cp:lastPrinted>
  <dcterms:created xsi:type="dcterms:W3CDTF">2013-03-13T19:30:33Z</dcterms:created>
  <dcterms:modified xsi:type="dcterms:W3CDTF">2021-10-20T15:07:09Z</dcterms:modified>
</cp:coreProperties>
</file>